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63930A-2E2D-4054-B026-AB512C4372DE}">
  <a:tblStyle styleId="{BF63930A-2E2D-4054-B026-AB512C4372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2d51c7e88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12d51c7e88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12d51c7e88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12d51c7e88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port scan occur?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port scan occurred at 1:53 pm.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packets were sent, and from which IP?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1,100 packets were sent.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indicates that this was a port scan?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destination ports were all different.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time did the request occur? How many requests were made?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request occurred at 2:34 pm.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request was made.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 What did they contain?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file requested was “secret_folder”.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contains the “connect_to_corp_server” file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were made in the attack?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were 15,606 requests made during the brute force attack.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had been made before the attacker discovered the password?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Very few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many requests were made to this directory?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22 requests were made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files were requested?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Password.dav and payload.php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2d51c7e88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2d51c7e88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2d51c7e88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2d51c7e88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9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4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1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4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61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80.png"/><Relationship Id="rId4" Type="http://schemas.openxmlformats.org/officeDocument/2006/relationships/image" Target="../media/image77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3.png"/><Relationship Id="rId8" Type="http://schemas.openxmlformats.org/officeDocument/2006/relationships/image" Target="../media/image8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8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86.png"/><Relationship Id="rId5" Type="http://schemas.openxmlformats.org/officeDocument/2006/relationships/image" Target="../media/image90.png"/><Relationship Id="rId6" Type="http://schemas.openxmlformats.org/officeDocument/2006/relationships/image" Target="../media/image87.png"/><Relationship Id="rId7" Type="http://schemas.openxmlformats.org/officeDocument/2006/relationships/image" Target="../media/image82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96.png"/><Relationship Id="rId5" Type="http://schemas.openxmlformats.org/officeDocument/2006/relationships/image" Target="../media/image100.png"/><Relationship Id="rId6" Type="http://schemas.openxmlformats.org/officeDocument/2006/relationships/image" Target="../media/image94.png"/><Relationship Id="rId7" Type="http://schemas.openxmlformats.org/officeDocument/2006/relationships/image" Target="../media/image98.png"/><Relationship Id="rId8" Type="http://schemas.openxmlformats.org/officeDocument/2006/relationships/image" Target="../media/image9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Relationship Id="rId3" Type="http://schemas.openxmlformats.org/officeDocument/2006/relationships/image" Target="../media/image10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2.png"/><Relationship Id="rId4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0.png"/><Relationship Id="rId4" Type="http://schemas.openxmlformats.org/officeDocument/2006/relationships/image" Target="../media/image1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5.png"/><Relationship Id="rId4" Type="http://schemas.openxmlformats.org/officeDocument/2006/relationships/image" Target="../media/image1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5.png"/><Relationship Id="rId4" Type="http://schemas.openxmlformats.org/officeDocument/2006/relationships/image" Target="../media/image1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5.png"/><Relationship Id="rId4" Type="http://schemas.openxmlformats.org/officeDocument/2006/relationships/image" Target="../media/image1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5.png"/><Relationship Id="rId4" Type="http://schemas.openxmlformats.org/officeDocument/2006/relationships/image" Target="../media/image1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3.png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</a:rPr>
              <a:t>Sensitive Data Exposure</a:t>
            </a:r>
            <a:endParaRPr/>
          </a:p>
        </p:txBody>
      </p:sp>
      <p:sp>
        <p:nvSpPr>
          <p:cNvPr id="1134" name="Google Shape;1134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/>
          <p:nvPr/>
        </p:nvSpPr>
        <p:spPr>
          <a:xfrm flipH="1">
            <a:off x="1064500" y="1503500"/>
            <a:ext cx="3615900" cy="1856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3"/>
          <p:cNvSpPr txBox="1"/>
          <p:nvPr/>
        </p:nvSpPr>
        <p:spPr>
          <a:xfrm>
            <a:off x="1064550" y="1431800"/>
            <a:ext cx="3615900" cy="19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gaining access to the file in the restricted secret folder, I found a hash value.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used john the ripper to crack the password.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7" name="Google Shape;1137;p63"/>
          <p:cNvGrpSpPr/>
          <p:nvPr/>
        </p:nvGrpSpPr>
        <p:grpSpPr>
          <a:xfrm>
            <a:off x="813381" y="887903"/>
            <a:ext cx="533372" cy="533480"/>
            <a:chOff x="457200" y="1378813"/>
            <a:chExt cx="695400" cy="695450"/>
          </a:xfrm>
        </p:grpSpPr>
        <p:sp>
          <p:nvSpPr>
            <p:cNvPr id="1138" name="Google Shape;113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9" name="Google Shape;113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63"/>
          <p:cNvGrpSpPr/>
          <p:nvPr/>
        </p:nvGrpSpPr>
        <p:grpSpPr>
          <a:xfrm>
            <a:off x="4680394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63"/>
          <p:cNvSpPr/>
          <p:nvPr/>
        </p:nvSpPr>
        <p:spPr>
          <a:xfrm flipH="1">
            <a:off x="4921800" y="1480625"/>
            <a:ext cx="3108000" cy="192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3"/>
          <p:cNvSpPr txBox="1"/>
          <p:nvPr/>
        </p:nvSpPr>
        <p:spPr>
          <a:xfrm>
            <a:off x="4950250" y="1503500"/>
            <a:ext cx="30795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exploited granted access to the webdav folder.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5" name="Google Shape;1145;p63"/>
          <p:cNvGrpSpPr/>
          <p:nvPr/>
        </p:nvGrpSpPr>
        <p:grpSpPr>
          <a:xfrm>
            <a:off x="469131" y="3009828"/>
            <a:ext cx="533372" cy="533480"/>
            <a:chOff x="457200" y="1378813"/>
            <a:chExt cx="695400" cy="695450"/>
          </a:xfrm>
        </p:grpSpPr>
        <p:sp>
          <p:nvSpPr>
            <p:cNvPr id="1146" name="Google Shape;114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7" name="Google Shape;114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63"/>
          <p:cNvSpPr/>
          <p:nvPr/>
        </p:nvSpPr>
        <p:spPr>
          <a:xfrm flipH="1">
            <a:off x="681975" y="3543225"/>
            <a:ext cx="8147700" cy="1190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63"/>
          <p:cNvSpPr txBox="1"/>
          <p:nvPr/>
        </p:nvSpPr>
        <p:spPr>
          <a:xfrm>
            <a:off x="681975" y="3543300"/>
            <a:ext cx="8090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0" name="Google Shape;11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75" y="3543300"/>
            <a:ext cx="8147699" cy="320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975" y="3863925"/>
            <a:ext cx="82677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</a:rPr>
              <a:t>Local File Inclusion</a:t>
            </a:r>
            <a:endParaRPr/>
          </a:p>
        </p:txBody>
      </p:sp>
      <p:sp>
        <p:nvSpPr>
          <p:cNvPr id="1157" name="Google Shape;115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4"/>
          <p:cNvSpPr/>
          <p:nvPr/>
        </p:nvSpPr>
        <p:spPr>
          <a:xfrm flipH="1">
            <a:off x="1064500" y="1503500"/>
            <a:ext cx="3615900" cy="1856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4"/>
          <p:cNvSpPr txBox="1"/>
          <p:nvPr/>
        </p:nvSpPr>
        <p:spPr>
          <a:xfrm>
            <a:off x="1064550" y="1431800"/>
            <a:ext cx="3615900" cy="19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 gaining access to the webdav server I was able to craft a PHP reverse shell payload using msfvenom and uploaded the payload to the server. I also setup a listener using the metasploit framework in order to catch the reverse shell after being executed.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0" name="Google Shape;1160;p64"/>
          <p:cNvGrpSpPr/>
          <p:nvPr/>
        </p:nvGrpSpPr>
        <p:grpSpPr>
          <a:xfrm>
            <a:off x="813381" y="887903"/>
            <a:ext cx="533372" cy="533480"/>
            <a:chOff x="457200" y="1378813"/>
            <a:chExt cx="695400" cy="695450"/>
          </a:xfrm>
        </p:grpSpPr>
        <p:sp>
          <p:nvSpPr>
            <p:cNvPr id="1161" name="Google Shape;1161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2" name="Google Shape;1162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3" name="Google Shape;1163;p64"/>
          <p:cNvGrpSpPr/>
          <p:nvPr/>
        </p:nvGrpSpPr>
        <p:grpSpPr>
          <a:xfrm>
            <a:off x="4680394" y="887903"/>
            <a:ext cx="533372" cy="533480"/>
            <a:chOff x="457200" y="1378813"/>
            <a:chExt cx="695400" cy="695450"/>
          </a:xfrm>
        </p:grpSpPr>
        <p:sp>
          <p:nvSpPr>
            <p:cNvPr id="1164" name="Google Shape;1164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5" name="Google Shape;1165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6" name="Google Shape;1166;p64"/>
          <p:cNvSpPr/>
          <p:nvPr/>
        </p:nvSpPr>
        <p:spPr>
          <a:xfrm flipH="1">
            <a:off x="4921800" y="1480625"/>
            <a:ext cx="3108000" cy="192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4"/>
          <p:cNvSpPr txBox="1"/>
          <p:nvPr/>
        </p:nvSpPr>
        <p:spPr>
          <a:xfrm>
            <a:off x="4950250" y="1503500"/>
            <a:ext cx="30795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exploit granted access to the web server operating system.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8" name="Google Shape;1168;p64"/>
          <p:cNvGrpSpPr/>
          <p:nvPr/>
        </p:nvGrpSpPr>
        <p:grpSpPr>
          <a:xfrm>
            <a:off x="469131" y="3009828"/>
            <a:ext cx="533372" cy="533480"/>
            <a:chOff x="457200" y="1378813"/>
            <a:chExt cx="695400" cy="695450"/>
          </a:xfrm>
        </p:grpSpPr>
        <p:sp>
          <p:nvSpPr>
            <p:cNvPr id="1169" name="Google Shape;1169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0" name="Google Shape;1170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1" name="Google Shape;1171;p64"/>
          <p:cNvSpPr/>
          <p:nvPr/>
        </p:nvSpPr>
        <p:spPr>
          <a:xfrm flipH="1">
            <a:off x="681975" y="3543225"/>
            <a:ext cx="8147700" cy="1190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4"/>
          <p:cNvSpPr txBox="1"/>
          <p:nvPr/>
        </p:nvSpPr>
        <p:spPr>
          <a:xfrm>
            <a:off x="681975" y="3543300"/>
            <a:ext cx="8090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3" name="Google Shape;117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88" y="3873938"/>
            <a:ext cx="618172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100" y="3543300"/>
            <a:ext cx="6181725" cy="3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1" name="Google Shape;1181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7" name="Google Shape;1187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8" name="Google Shape;1188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6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90" name="Google Shape;119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419931"/>
            <a:ext cx="7315200" cy="33866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7" name="Google Shape;1197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8" name="Google Shape;1198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200" name="Google Shape;12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458288"/>
            <a:ext cx="7315198" cy="31664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7" name="Google Shape;1207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8" name="Google Shape;1208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10" name="Google Shape;12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467769"/>
            <a:ext cx="7315201" cy="33022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7" name="Google Shape;1217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8" name="Google Shape;1218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220" name="Google Shape;122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546050"/>
            <a:ext cx="8229602" cy="28186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8" name="Google Shape;1228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34" name="Google Shape;1234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1"/>
          <p:cNvSpPr txBox="1"/>
          <p:nvPr>
            <p:ph idx="2" type="subTitle"/>
          </p:nvPr>
        </p:nvSpPr>
        <p:spPr>
          <a:xfrm>
            <a:off x="-12300" y="1602450"/>
            <a:ext cx="4298400" cy="32061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can set-up an email alert.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for the alert should be for 10 or more incoming packets are requesting information about different ports from a single source in under a minute.  </a:t>
            </a:r>
            <a:endParaRPr sz="1400"/>
          </a:p>
        </p:txBody>
      </p:sp>
      <p:sp>
        <p:nvSpPr>
          <p:cNvPr id="1236" name="Google Shape;1236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</a:t>
            </a:r>
            <a:r>
              <a:rPr lang="en" sz="1400"/>
              <a:t>onfigure</a:t>
            </a:r>
            <a:r>
              <a:rPr lang="en" sz="1400"/>
              <a:t> the firewall to enable packet filtering to mitigate port scanning. Deny all ICMP requests from external hosts.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a SIEM platform for monitoring port scan activity in real-time and setup response measures such as alerts for rapid response if needed..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42" name="Google Shape;1242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an email alert.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of the alert should be set to 3 failed attempts from a single internal IP address. External IP address failed attempts should trigger on each attempt.</a:t>
            </a:r>
            <a:endParaRPr sz="1400"/>
          </a:p>
        </p:txBody>
      </p:sp>
      <p:sp>
        <p:nvSpPr>
          <p:cNvPr id="1244" name="Google Shape;1244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Implement error redirection, such as to deny any feedback to attackers by displaying a HTTP response code.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Adjust password policy requirements for users that have access to hidden directories.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Encrypt contents within </a:t>
            </a:r>
            <a:r>
              <a:rPr lang="en" sz="1400"/>
              <a:t>hidden</a:t>
            </a:r>
            <a:r>
              <a:rPr lang="en" sz="1400"/>
              <a:t> directories.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50" name="Google Shape;125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an email alert.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alert should trigger after 5 consecutive failed </a:t>
            </a:r>
            <a:r>
              <a:rPr lang="en" sz="1400"/>
              <a:t>attempts.  </a:t>
            </a:r>
            <a:endParaRPr sz="1400"/>
          </a:p>
        </p:txBody>
      </p:sp>
      <p:sp>
        <p:nvSpPr>
          <p:cNvPr id="1252" name="Google Shape;1252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 login attempts by locking the user account for a period of time after a 5 consecutive failed attempts.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secure platform session manager to randomly generate session identifiers.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MFA for all users so in the event they do acquire valid credentials they are unable to authenticate additional factors </a:t>
            </a:r>
            <a:r>
              <a:rPr lang="en" sz="1400"/>
              <a:t>required</a:t>
            </a:r>
            <a:r>
              <a:rPr lang="en" sz="1400"/>
              <a:t> by MFA.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58" name="Google Shape;1258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an email alert for login attempts and login location.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alert for failed attempts should trigger after 5 failed </a:t>
            </a:r>
            <a:r>
              <a:rPr lang="en" sz="1400"/>
              <a:t>attempts. The alert for the login location should trigger every time an uncommon location is detected on login attempt.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9" name="Google Shape;1259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Limit login attempts by locking the user account for a period of time after a 5 consecutive failed attempts.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Only allow terminal that hold a recognized SSL certificate to connect to WebDAV.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Setup MFA for all users so in the event they do acquire valid credentials they are unable to authenticate additional factors required by MFA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65" name="Google Shape;1265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an email alert.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alert should trigger every time anyone attempts to upload an executable file.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7" name="Google Shape;1267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 allowed file types to </a:t>
            </a:r>
            <a:r>
              <a:rPr lang="en" sz="1400"/>
              <a:t>avoid executable files from being uploaded.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Setup an anti-malware engine such as McAfee Gateway Anti-Malware engine to can all uploaded files for malware.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Store uploaded files outside of the websites public directory to prevent attackers from executing any uploaded files.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06250" y="910475"/>
            <a:ext cx="18642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Hyper-V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(Linux)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(Linux)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Ubuntu (Linux)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6553469" cy="40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{BF63930A-2E2D-4054-B026-AB512C4372DE}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Hypervisor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Monitoring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3" name="Google Shape;1083;p60"/>
          <p:cNvGraphicFramePr/>
          <p:nvPr/>
        </p:nvGraphicFramePr>
        <p:xfrm>
          <a:off x="467150" y="110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{BF63930A-2E2D-4054-B026-AB512C4372DE}</a:tableStyleId>
              </a:tblPr>
              <a:tblGrid>
                <a:gridCol w="2773675"/>
                <a:gridCol w="2773675"/>
                <a:gridCol w="2773675"/>
              </a:tblGrid>
              <a:tr h="38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46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scanning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Method to determine what ports are open.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discover vulnerabilities associated with each visible open port with a port scan.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Broken Authentication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Broken Authentication attacks are used to exploit user accounts.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that are able to obtain valid credentials are able to have access to password protected directories and files.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is any information that is meant to be protected from unauthorized access.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Attackers are able to obtain exposed credentials they will be able to elevate their access to other resources in the domain/server.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File Inclusion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Local File Inclusion are attacks that happen when an application includes a file as user input without properly validating it.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are able to trick the web application into running malicious files on the web server.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Port Scanning</a:t>
            </a:r>
            <a:endParaRPr/>
          </a:p>
        </p:txBody>
      </p:sp>
      <p:sp>
        <p:nvSpPr>
          <p:cNvPr id="1089" name="Google Shape;108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1"/>
          <p:cNvSpPr/>
          <p:nvPr/>
        </p:nvSpPr>
        <p:spPr>
          <a:xfrm flipH="1">
            <a:off x="1064500" y="1503500"/>
            <a:ext cx="3615900" cy="1856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 txBox="1"/>
          <p:nvPr/>
        </p:nvSpPr>
        <p:spPr>
          <a:xfrm>
            <a:off x="1064550" y="1431800"/>
            <a:ext cx="3615900" cy="19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Due to open ports being visible during a Nmap scan, I was able to determine the victims IP address as well as the port and service version being used to host a web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2" name="Google Shape;1092;p61"/>
          <p:cNvGrpSpPr/>
          <p:nvPr/>
        </p:nvGrpSpPr>
        <p:grpSpPr>
          <a:xfrm>
            <a:off x="813381" y="887903"/>
            <a:ext cx="533372" cy="533480"/>
            <a:chOff x="457200" y="1378813"/>
            <a:chExt cx="695400" cy="695450"/>
          </a:xfrm>
        </p:grpSpPr>
        <p:sp>
          <p:nvSpPr>
            <p:cNvPr id="1093" name="Google Shape;109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4" name="Google Shape;109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61"/>
          <p:cNvGrpSpPr/>
          <p:nvPr/>
        </p:nvGrpSpPr>
        <p:grpSpPr>
          <a:xfrm>
            <a:off x="4680394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61"/>
          <p:cNvSpPr/>
          <p:nvPr/>
        </p:nvSpPr>
        <p:spPr>
          <a:xfrm flipH="1">
            <a:off x="4921800" y="1480625"/>
            <a:ext cx="3108000" cy="192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1"/>
          <p:cNvSpPr txBox="1"/>
          <p:nvPr/>
        </p:nvSpPr>
        <p:spPr>
          <a:xfrm>
            <a:off x="4950250" y="1503500"/>
            <a:ext cx="30795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was able to find the IP address of the server and determine that the server was using port 80 to host the website.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0" name="Google Shape;1100;p61"/>
          <p:cNvGrpSpPr/>
          <p:nvPr/>
        </p:nvGrpSpPr>
        <p:grpSpPr>
          <a:xfrm>
            <a:off x="469131" y="3009828"/>
            <a:ext cx="533372" cy="533480"/>
            <a:chOff x="457200" y="1378813"/>
            <a:chExt cx="695400" cy="695450"/>
          </a:xfrm>
        </p:grpSpPr>
        <p:sp>
          <p:nvSpPr>
            <p:cNvPr id="1101" name="Google Shape;110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61"/>
          <p:cNvSpPr/>
          <p:nvPr/>
        </p:nvSpPr>
        <p:spPr>
          <a:xfrm flipH="1">
            <a:off x="681975" y="3543225"/>
            <a:ext cx="8147700" cy="1190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1"/>
          <p:cNvSpPr txBox="1"/>
          <p:nvPr/>
        </p:nvSpPr>
        <p:spPr>
          <a:xfrm>
            <a:off x="681975" y="3543300"/>
            <a:ext cx="8090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5" name="Google Shape;11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375" y="3543300"/>
            <a:ext cx="7971900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Broken Authentication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1064500" y="1503500"/>
            <a:ext cx="3615900" cy="1856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1064550" y="1431800"/>
            <a:ext cx="3615900" cy="19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tools I used to exploit the web server’s broken authentication vulnerability was by using hydra to perform a brute force attack. The web servers lists the name of the person in charge of system administration. I used their name as the username and used a wordlist to brute force the password with hydra.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8133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4680394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4921800" y="1480625"/>
            <a:ext cx="3108000" cy="1928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4950250" y="1503500"/>
            <a:ext cx="30795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exploited granted access to a restricted secret folder that contained a file describing the process to gain access to the webdav directory.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469131" y="3009828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81975" y="3543225"/>
            <a:ext cx="8147700" cy="1190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81975" y="3543300"/>
            <a:ext cx="8090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7" name="Google Shape;11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75" y="3543288"/>
            <a:ext cx="81915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25" y="4181463"/>
            <a:ext cx="81819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